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2728" y="-1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cover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6"/>
            <a:ext cx="9220200" cy="51801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182307" y="1668064"/>
            <a:ext cx="7615618" cy="1935562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100"/>
              </a:lnSpc>
              <a:defRPr sz="55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4037" y="3962245"/>
            <a:ext cx="7736508" cy="104788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SWE_Full_Master_Brand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7" y="667638"/>
            <a:ext cx="1446498" cy="80950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897480" y="-67733"/>
            <a:ext cx="0" cy="72690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914412" y="1144943"/>
            <a:ext cx="0" cy="399855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_Broken_Line_PPT_Widescreen gray titl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267" cy="5170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892907" y="0"/>
            <a:ext cx="0" cy="458182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892907" y="4848763"/>
            <a:ext cx="0" cy="294737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7" y="4581825"/>
            <a:ext cx="875093" cy="36585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46641" y="1129568"/>
            <a:ext cx="7975600" cy="224472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yellow title 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268" cy="5170600"/>
          </a:xfrm>
          <a:prstGeom prst="rect">
            <a:avLst/>
          </a:prstGeom>
        </p:spPr>
      </p:pic>
      <p:pic>
        <p:nvPicPr>
          <p:cNvPr id="6" name="Picture 5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7" y="4581825"/>
            <a:ext cx="875093" cy="3658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46641" y="1129568"/>
            <a:ext cx="7975600" cy="224472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92907" y="0"/>
            <a:ext cx="0" cy="458182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892907" y="4848763"/>
            <a:ext cx="0" cy="294737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6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Widescreen purple titl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3" y="0"/>
            <a:ext cx="9214299" cy="5176798"/>
          </a:xfrm>
          <a:prstGeom prst="rect">
            <a:avLst/>
          </a:prstGeom>
        </p:spPr>
      </p:pic>
      <p:pic>
        <p:nvPicPr>
          <p:cNvPr id="6" name="Picture 5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7" y="4581825"/>
            <a:ext cx="875093" cy="3658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46641" y="1129568"/>
            <a:ext cx="7975600" cy="224472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92907" y="0"/>
            <a:ext cx="0" cy="458182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892907" y="4848763"/>
            <a:ext cx="0" cy="29473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23300" y="64135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775700" y="65659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928100" y="67183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27100" y="954088"/>
            <a:ext cx="7848600" cy="33940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34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39800" y="866775"/>
            <a:ext cx="7835899" cy="182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39800" y="2695575"/>
            <a:ext cx="7835900" cy="16748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7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8850" y="952500"/>
            <a:ext cx="3783013" cy="340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09966" y="952500"/>
            <a:ext cx="3783013" cy="340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92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61" y="9557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3925" y="1065213"/>
            <a:ext cx="7912100" cy="31972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5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61" y="95576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3925" y="1485900"/>
            <a:ext cx="7912100" cy="29004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4266" y="952826"/>
            <a:ext cx="8264126" cy="5330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body7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351" cy="517963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858448" y="-88652"/>
            <a:ext cx="0" cy="42130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58448" y="786268"/>
            <a:ext cx="0" cy="3688911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58448" y="4766737"/>
            <a:ext cx="0" cy="41909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WE_Master_Brand_Logo_Only_COLO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8" y="4475179"/>
            <a:ext cx="913909" cy="382083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23300" y="64135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E9B337-A18C-F44F-8EBF-E5A666EAF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/>
          </p:cNvSpPr>
          <p:nvPr userDrawn="1">
            <p:ph type="title"/>
          </p:nvPr>
        </p:nvSpPr>
        <p:spPr>
          <a:xfrm>
            <a:off x="783430" y="955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914400" y="953973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1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0" r:id="rId5"/>
    <p:sldLayoutId id="2147483656" r:id="rId6"/>
    <p:sldLayoutId id="2147483652" r:id="rId7"/>
    <p:sldLayoutId id="2147483657" r:id="rId8"/>
    <p:sldLayoutId id="2147483661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74904" indent="-192024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502920" indent="-137160" algn="l" defTabSz="45720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685800" indent="-137160" algn="l" defTabSz="457200" rtl="0" eaLnBrk="1" latinLnBrk="0" hangingPunct="1">
        <a:spcBef>
          <a:spcPct val="20000"/>
        </a:spcBef>
        <a:buFont typeface="Courier New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6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1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4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1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9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5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595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WE Theme 1">
      <a:dk1>
        <a:srgbClr val="575072"/>
      </a:dk1>
      <a:lt1>
        <a:sysClr val="window" lastClr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0</Words>
  <Application>Microsoft Macintosh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DJG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</dc:creator>
  <cp:lastModifiedBy>DJGIMAC27</cp:lastModifiedBy>
  <cp:revision>24</cp:revision>
  <dcterms:created xsi:type="dcterms:W3CDTF">2015-06-18T14:56:01Z</dcterms:created>
  <dcterms:modified xsi:type="dcterms:W3CDTF">2015-11-04T18:04:34Z</dcterms:modified>
</cp:coreProperties>
</file>