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064"/>
    <a:srgbClr val="D4BB44"/>
    <a:srgbClr val="CCB444"/>
    <a:srgbClr val="383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21" autoAdjust="0"/>
  </p:normalViewPr>
  <p:slideViewPr>
    <p:cSldViewPr snapToGrid="0" snapToObjects="1">
      <p:cViewPr>
        <p:scale>
          <a:sx n="150" d="100"/>
          <a:sy n="150" d="100"/>
        </p:scale>
        <p:origin x="-272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E_Broken_Line_PPT_Rev 2 cover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00447" cy="6900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1644" y="1909363"/>
            <a:ext cx="7687056" cy="2535637"/>
          </a:xfrm>
          <a:effectLst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6000"/>
              </a:lnSpc>
              <a:defRPr sz="55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5444" y="4438495"/>
            <a:ext cx="7763256" cy="1047885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SWE_Full_Master_Brand_Revers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2" y="667638"/>
            <a:ext cx="1554480" cy="86993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558800" y="-67733"/>
            <a:ext cx="0" cy="72690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559158" y="1144943"/>
            <a:ext cx="16574" cy="5755392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_Broken_Line ppt yellow title pag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23023" cy="691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293378"/>
            <a:ext cx="914400" cy="38228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58800" y="-152400"/>
            <a:ext cx="0" cy="6445778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58800" y="6578602"/>
            <a:ext cx="0" cy="40375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WE_Broken_Line ppt gray title 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293378"/>
            <a:ext cx="914400" cy="38228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558800" y="-152400"/>
            <a:ext cx="0" cy="6445778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558800" y="6578602"/>
            <a:ext cx="0" cy="40375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0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_Broken_Line ppt purple title page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23023" cy="6917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2174876"/>
            <a:ext cx="7975600" cy="22447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58800" y="-152400"/>
            <a:ext cx="0" cy="6445778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558800" y="6578602"/>
            <a:ext cx="0" cy="40375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WE_Master_Brand_Logo_Only_REVERS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293378"/>
            <a:ext cx="914400" cy="38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24" y="211045"/>
            <a:ext cx="8289365" cy="601756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24" y="1600199"/>
            <a:ext cx="8225865" cy="4359451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6263" y="850900"/>
            <a:ext cx="8264126" cy="6350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4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35" y="1018843"/>
            <a:ext cx="8263965" cy="2537157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51435" y="3644900"/>
            <a:ext cx="8263965" cy="2501900"/>
          </a:xfrm>
        </p:spPr>
        <p:txBody>
          <a:bodyPr>
            <a:normAutofit/>
          </a:bodyPr>
          <a:lstStyle>
            <a:lvl1pPr marL="4763" indent="0">
              <a:buFontTx/>
              <a:buNone/>
              <a:tabLst/>
              <a:defRPr sz="2400">
                <a:solidFill>
                  <a:schemeClr val="tx2"/>
                </a:solidFill>
                <a:latin typeface="Arial"/>
                <a:cs typeface="Arial"/>
              </a:defRPr>
            </a:lvl1pPr>
            <a:lvl2pPr marL="223838" indent="-223838">
              <a:buFont typeface="Arial"/>
              <a:buChar char="•"/>
              <a:tabLst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511175" indent="-223838">
              <a:buFont typeface="Lucida Grande"/>
              <a:buChar char="–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47713" indent="-236538">
              <a:buFont typeface="Courier New"/>
              <a:buChar char="o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4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88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78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6532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86" y="1130300"/>
            <a:ext cx="3946214" cy="4953000"/>
          </a:xfrm>
        </p:spPr>
        <p:txBody>
          <a:bodyPr>
            <a:normAutofit/>
          </a:bodyPr>
          <a:lstStyle>
            <a:lvl1pPr marL="228600" indent="-228600"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568325" indent="-344488"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909638" indent="-287338"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130300"/>
            <a:ext cx="3950583" cy="4953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400">
                <a:latin typeface="Arial Narrow"/>
                <a:cs typeface="Arial Narrow"/>
              </a:defRPr>
            </a:lvl4pPr>
            <a:lvl5pPr>
              <a:defRPr sz="2400">
                <a:latin typeface="Arial Narrow"/>
                <a:cs typeface="Arial Narrow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0631" y="64877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D30627-3729-FD48-A8DC-4FC400000A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238259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3092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424" y="198344"/>
            <a:ext cx="8415176" cy="820499"/>
          </a:xfrm>
          <a:effectLst/>
        </p:spPr>
        <p:txBody>
          <a:bodyPr lIns="0" tIns="0" rIns="0" bIns="0" anchor="t" anchorCtr="0">
            <a:normAutofit/>
          </a:bodyPr>
          <a:lstStyle>
            <a:lvl1pPr algn="l">
              <a:defRPr sz="3200" b="1">
                <a:solidFill>
                  <a:srgbClr val="DCC554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587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E_Broken_Line_PPT_Rev 2 body7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976"/>
            <a:ext cx="8204200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889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426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</a:defRPr>
            </a:lvl1pPr>
          </a:lstStyle>
          <a:p>
            <a:fld id="{2C898872-0FBC-9D48-BCE9-2790D8C451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58800" y="-84666"/>
            <a:ext cx="0" cy="30797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558800" y="694266"/>
            <a:ext cx="0" cy="562766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558800" y="6606653"/>
            <a:ext cx="0" cy="30797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WE_Master_Brand_Logo_Only_COLOR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6321929"/>
            <a:ext cx="913909" cy="3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6" r:id="rId2"/>
    <p:sldLayoutId id="2147483707" r:id="rId3"/>
    <p:sldLayoutId id="2147483708" r:id="rId4"/>
    <p:sldLayoutId id="2147483702" r:id="rId5"/>
    <p:sldLayoutId id="2147483703" r:id="rId6"/>
    <p:sldLayoutId id="2147483705" r:id="rId7"/>
    <p:sldLayoutId id="2147483676" r:id="rId8"/>
    <p:sldLayoutId id="214748367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D4BB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b="0" dirty="0" smtClean="0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lang="en-US" sz="5500" b="0" dirty="0" smtClean="0">
                <a:latin typeface="Arial"/>
                <a:cs typeface="Arial"/>
              </a:rPr>
              <a:t> Society of </a:t>
            </a:r>
            <a:br>
              <a:rPr lang="en-US" sz="5500" b="0" dirty="0" smtClean="0">
                <a:latin typeface="Arial"/>
                <a:cs typeface="Arial"/>
              </a:rPr>
            </a:br>
            <a:r>
              <a:rPr lang="en-US" sz="5500" b="0" dirty="0" smtClean="0">
                <a:latin typeface="Arial"/>
                <a:cs typeface="Arial"/>
              </a:rPr>
              <a:t>Women </a:t>
            </a:r>
            <a:r>
              <a:rPr lang="en-US" sz="5500" b="0" dirty="0">
                <a:latin typeface="Arial"/>
                <a:cs typeface="Arial"/>
              </a:rPr>
              <a:t>E</a:t>
            </a:r>
            <a:r>
              <a:rPr lang="en-US" sz="5500" b="0" dirty="0" smtClean="0">
                <a:latin typeface="Arial"/>
                <a:cs typeface="Arial"/>
              </a:rPr>
              <a:t>ngineers</a:t>
            </a:r>
            <a:endParaRPr lang="en-US" sz="5500" b="0" dirty="0">
              <a:latin typeface="Arial"/>
              <a:cs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Subhead Goes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9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 Content</a:t>
            </a:r>
          </a:p>
          <a:p>
            <a:pPr marL="566738" lvl="1" indent="-342900"/>
            <a:r>
              <a:rPr lang="en-US" dirty="0" smtClean="0"/>
              <a:t>Bulleted copy</a:t>
            </a:r>
          </a:p>
          <a:p>
            <a:pPr marL="854075" lvl="2" indent="-342900"/>
            <a:r>
              <a:rPr lang="en-US" dirty="0" smtClean="0"/>
              <a:t>Smaller bullets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94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7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ontent Placeholder 6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" name="Content Placeholder 6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TITLE PAGE HEADER GOES HERE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08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TITLE PAGE HEADER GOES HERE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44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TITLE PAGE HEADER GOES HERE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44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_SWE_PowerPoint_Template 1_06_16_15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29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 _SWE_PowerPoint_Template 1_06_16_15</vt:lpstr>
      <vt:lpstr>The Society of  Women Engineers</vt:lpstr>
      <vt:lpstr>Agenda </vt:lpstr>
      <vt:lpstr>PowerPoint Presentation</vt:lpstr>
      <vt:lpstr>PowerPoint Presentation</vt:lpstr>
      <vt:lpstr>TITLE PAGE HEADER GOES HERE</vt:lpstr>
      <vt:lpstr>TITLE PAGE HEADER GOES HERE</vt:lpstr>
      <vt:lpstr>TITLE PAGE HEADER GOES 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Seekings</dc:creator>
  <cp:lastModifiedBy>DJGIMAC27</cp:lastModifiedBy>
  <cp:revision>37</cp:revision>
  <dcterms:created xsi:type="dcterms:W3CDTF">2015-05-06T12:50:49Z</dcterms:created>
  <dcterms:modified xsi:type="dcterms:W3CDTF">2015-11-04T18:10:50Z</dcterms:modified>
</cp:coreProperties>
</file>