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"/>
  </p:notesMasterIdLst>
  <p:sldIdLst>
    <p:sldId id="256" r:id="rId2"/>
    <p:sldId id="258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064"/>
    <a:srgbClr val="D4BB44"/>
    <a:srgbClr val="CCB444"/>
    <a:srgbClr val="383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21" autoAdjust="0"/>
  </p:normalViewPr>
  <p:slideViewPr>
    <p:cSldViewPr snapToGrid="0" snapToObjects="1"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2CAC-B1E2-4E7B-8A87-24ED0AAC7D56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C4F3-726E-4FFE-BD17-E55CE0014E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E_Broken_Line_PPT_Rev 2 cover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00447" cy="690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1644" y="1909363"/>
            <a:ext cx="7687056" cy="2535637"/>
          </a:xfr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55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444" y="4438495"/>
            <a:ext cx="7763256" cy="1047885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SWE_Full_Master_Brand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2" y="667638"/>
            <a:ext cx="1554480" cy="86993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58800" y="-67733"/>
            <a:ext cx="0" cy="72690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559158" y="1144943"/>
            <a:ext cx="16574" cy="575539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 ppt yellow title pag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3023" cy="691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293378"/>
            <a:ext cx="914400" cy="3822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58800" y="-152400"/>
            <a:ext cx="0" cy="6445778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58800" y="6578602"/>
            <a:ext cx="0" cy="40375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E_Broken_Line ppt gray title 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293378"/>
            <a:ext cx="914400" cy="3822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58800" y="-152400"/>
            <a:ext cx="0" cy="6445778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58800" y="6578602"/>
            <a:ext cx="0" cy="40375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 ppt purple title pag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3023" cy="691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58800" y="-152400"/>
            <a:ext cx="0" cy="644577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558800" y="6578602"/>
            <a:ext cx="0" cy="40375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293378"/>
            <a:ext cx="914400" cy="38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24" y="211045"/>
            <a:ext cx="8289365" cy="601756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24" y="1600199"/>
            <a:ext cx="8225865" cy="4359451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‹Nº›</a:t>
            </a:fld>
            <a:endParaRPr lang="en-US" sz="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6263" y="850900"/>
            <a:ext cx="8264126" cy="635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35" y="1018843"/>
            <a:ext cx="8263965" cy="2537157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51435" y="3644900"/>
            <a:ext cx="8263965" cy="2501900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88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53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86" y="1130300"/>
            <a:ext cx="3946214" cy="4953000"/>
          </a:xfrm>
        </p:spPr>
        <p:txBody>
          <a:bodyPr>
            <a:norm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568325" indent="-344488"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909638" indent="-287338"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130300"/>
            <a:ext cx="3950583" cy="4953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631" y="64877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30627-3729-FD48-A8DC-4FC400000A9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38259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415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87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body7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889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2C898872-0FBC-9D48-BCE9-2790D8C4517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58800" y="-84666"/>
            <a:ext cx="0" cy="30797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58800" y="694266"/>
            <a:ext cx="0" cy="562766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58800" y="6606653"/>
            <a:ext cx="0" cy="30797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WE_Master_Brand_Logo_Only_COLO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321929"/>
            <a:ext cx="913909" cy="3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7" r:id="rId3"/>
    <p:sldLayoutId id="2147483708" r:id="rId4"/>
    <p:sldLayoutId id="2147483702" r:id="rId5"/>
    <p:sldLayoutId id="2147483703" r:id="rId6"/>
    <p:sldLayoutId id="2147483705" r:id="rId7"/>
    <p:sldLayoutId id="2147483676" r:id="rId8"/>
    <p:sldLayoutId id="214748367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4BB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Add these slide to your presentation when introducing </a:t>
            </a:r>
            <a:r>
              <a:rPr lang="en-US" b="1" dirty="0" err="1" smtClean="0"/>
              <a:t>SWENext</a:t>
            </a:r>
            <a:r>
              <a:rPr lang="en-US" b="1" dirty="0" smtClean="0"/>
              <a:t> to a general audience (students, parents or educators)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A80184-97C2-4538-8556-A5AF7390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34" y="425865"/>
            <a:ext cx="3822192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864100" y="1130300"/>
            <a:ext cx="3950583" cy="433104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D86CB-D733-4833-A157-10C436CE7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Program for pre-college aged students who want to be a part of SWE. 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The cost to join is free.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864099" y="1385547"/>
            <a:ext cx="3950583" cy="4442506"/>
          </a:xfrm>
        </p:spPr>
        <p:txBody>
          <a:bodyPr/>
          <a:lstStyle/>
          <a:p>
            <a:pPr marL="4763" indent="0">
              <a:buNone/>
            </a:pPr>
            <a:r>
              <a:rPr lang="en-US" sz="2600" b="1" dirty="0">
                <a:solidFill>
                  <a:srgbClr val="DCC554"/>
                </a:solidFill>
                <a:latin typeface="Arial Narrow"/>
                <a:ea typeface="+mj-ea"/>
              </a:rPr>
              <a:t>Who can join </a:t>
            </a:r>
            <a:r>
              <a:rPr lang="en-US" sz="2600" b="1" dirty="0" err="1">
                <a:solidFill>
                  <a:srgbClr val="DCC554"/>
                </a:solidFill>
                <a:latin typeface="Arial Narrow"/>
                <a:ea typeface="+mj-ea"/>
              </a:rPr>
              <a:t>SWENext</a:t>
            </a:r>
            <a:r>
              <a:rPr lang="en-US" sz="2600" b="1" dirty="0" smtClean="0">
                <a:solidFill>
                  <a:srgbClr val="DCC554"/>
                </a:solidFill>
                <a:latin typeface="Arial Narrow"/>
                <a:ea typeface="+mj-ea"/>
              </a:rPr>
              <a:t>?</a:t>
            </a:r>
          </a:p>
          <a:p>
            <a:pPr marL="4763" indent="0">
              <a:buNone/>
            </a:pPr>
            <a:endParaRPr lang="en-US" sz="2600" dirty="0" smtClean="0"/>
          </a:p>
          <a:p>
            <a:pPr marL="347663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ages 13-18 can join anytime.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en-US" dirty="0"/>
              <a:t>Students under 13 require a parent or guardian’s contact to join. 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en-US" dirty="0"/>
              <a:t>Families, educators, and SWE members can join the </a:t>
            </a:r>
            <a:r>
              <a:rPr lang="en-US" dirty="0" err="1"/>
              <a:t>SWENext</a:t>
            </a:r>
            <a:r>
              <a:rPr lang="en-US" dirty="0"/>
              <a:t> mailing list to get </a:t>
            </a:r>
            <a:r>
              <a:rPr lang="en-US" dirty="0" smtClean="0"/>
              <a:t>more </a:t>
            </a:r>
            <a:r>
              <a:rPr lang="en-US" dirty="0"/>
              <a:t>information. </a:t>
            </a:r>
            <a:endParaRPr lang="en-US" dirty="0" smtClean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50437-541F-4E63-8220-6C3E9A49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SWENext</a:t>
            </a:r>
            <a:r>
              <a:rPr lang="en-US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4CA3A6-CA96-4F98-BC08-24AD96ED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85" y="211045"/>
            <a:ext cx="1705404" cy="47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B2A9BD-6272-4CE6-8FC1-15E0EB271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7" y="2983610"/>
            <a:ext cx="3703272" cy="24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E8C507-6197-435E-8B93-2DCFF17DC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86" y="1130300"/>
            <a:ext cx="3946214" cy="2107100"/>
          </a:xfrm>
        </p:spPr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Scholarship information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Awards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At-home engineering activities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err="1"/>
              <a:t>SWENext</a:t>
            </a:r>
            <a:r>
              <a:rPr lang="en-US" dirty="0"/>
              <a:t> Club resources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/>
              <a:t>Mentoring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44ABE11-D494-48FD-88DC-50F3546A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4100" y="1130300"/>
            <a:ext cx="3950583" cy="2107100"/>
          </a:xfrm>
        </p:spPr>
        <p:txBody>
          <a:bodyPr/>
          <a:lstStyle/>
          <a:p>
            <a:pPr marL="347663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en-US" dirty="0"/>
              <a:t>Cool projects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en-US" dirty="0"/>
              <a:t>Contests</a:t>
            </a:r>
          </a:p>
          <a:p>
            <a:pPr marL="347663">
              <a:buFont typeface="Arial" panose="020B0604020202020204" pitchFamily="34" charset="0"/>
              <a:buChar char="•"/>
            </a:pPr>
            <a:r>
              <a:rPr lang="en-US" dirty="0"/>
              <a:t>SWE goodies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37AB6E-5214-4E42-996E-BFD0E1CF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SWENext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53797AF-1D2D-414E-8DBA-0C29A3E4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4" y="4333308"/>
            <a:ext cx="8163497" cy="16980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AB5C0328-BA4B-4460-AF50-021087A48F83}"/>
              </a:ext>
            </a:extLst>
          </p:cNvPr>
          <p:cNvSpPr txBox="1">
            <a:spLocks/>
          </p:cNvSpPr>
          <p:nvPr/>
        </p:nvSpPr>
        <p:spPr>
          <a:xfrm>
            <a:off x="563489" y="3348857"/>
            <a:ext cx="8264126" cy="635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0" indent="0" algn="ctr">
              <a:buNone/>
            </a:pPr>
            <a:r>
              <a:rPr lang="en-US" sz="4000" b="1" dirty="0">
                <a:solidFill>
                  <a:srgbClr val="474064"/>
                </a:solidFill>
                <a:latin typeface="Arial Narrow"/>
              </a:rPr>
              <a:t>Join </a:t>
            </a:r>
            <a:r>
              <a:rPr lang="en-US" sz="4000" b="1" dirty="0" err="1">
                <a:solidFill>
                  <a:srgbClr val="474064"/>
                </a:solidFill>
                <a:latin typeface="Arial Narrow"/>
              </a:rPr>
              <a:t>SWENext</a:t>
            </a:r>
            <a:r>
              <a:rPr lang="en-US" sz="4000" b="1" dirty="0">
                <a:solidFill>
                  <a:srgbClr val="474064"/>
                </a:solidFill>
                <a:latin typeface="Arial Narrow"/>
              </a:rPr>
              <a:t> at swenext.swe.org</a:t>
            </a:r>
          </a:p>
        </p:txBody>
      </p:sp>
    </p:spTree>
    <p:extLst>
      <p:ext uri="{BB962C8B-B14F-4D97-AF65-F5344CB8AC3E}">
        <p14:creationId xmlns:p14="http://schemas.microsoft.com/office/powerpoint/2010/main" val="95211232"/>
      </p:ext>
    </p:extLst>
  </p:cSld>
  <p:clrMapOvr>
    <a:masterClrMapping/>
  </p:clrMapOvr>
</p:sld>
</file>

<file path=ppt/theme/theme1.xml><?xml version="1.0" encoding="utf-8"?>
<a:theme xmlns:a="http://schemas.openxmlformats.org/drawingml/2006/main" name="NEW _SWE_PowerPoint_Template 1_06_16_15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110</Words>
  <Application>Microsoft Office PowerPoint</Application>
  <PresentationFormat>Presentación en pantalla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Courier New</vt:lpstr>
      <vt:lpstr>Lucida Grande</vt:lpstr>
      <vt:lpstr>NEW _SWE_PowerPoint_Template 1_06_16_15</vt:lpstr>
      <vt:lpstr>Add these slide to your presentation when introducing SWENext to a general audience (students, parents or educators)</vt:lpstr>
      <vt:lpstr>What is SWENext?</vt:lpstr>
      <vt:lpstr>Benefits of SWENext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Seekings</dc:creator>
  <cp:lastModifiedBy>Margarita A. Chi-Miranda</cp:lastModifiedBy>
  <cp:revision>64</cp:revision>
  <dcterms:created xsi:type="dcterms:W3CDTF">2015-05-06T12:50:49Z</dcterms:created>
  <dcterms:modified xsi:type="dcterms:W3CDTF">2018-07-18T00:04:06Z</dcterms:modified>
</cp:coreProperties>
</file>