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embeddedFontLst>
    <p:embeddedFont>
      <p:font typeface="Arial Narrow" panose="020B0604020202020204" pitchFamily="34" charset="0"/>
      <p:regular r:id="rId4"/>
      <p:bold r:id="rId5"/>
      <p:italic r:id="rId6"/>
      <p:boldItalic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Open Sans" panose="020B060603050402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9" d="100"/>
          <a:sy n="129" d="100"/>
        </p:scale>
        <p:origin x="17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8C10F-6030-C241-BA38-472726CA16E2}" type="datetimeFigureOut">
              <a:rPr lang="en-US" smtClean="0"/>
              <a:t>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A8683-0120-A64E-81AA-A99A73CA5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2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200446" cy="6900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1644" y="1919302"/>
            <a:ext cx="7687056" cy="2535637"/>
          </a:xfrm>
          <a:effectLst/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5300"/>
              </a:lnSpc>
              <a:defRPr sz="5000" b="0" cap="none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85444" y="4597519"/>
            <a:ext cx="7763256" cy="1047885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58800" y="-67733"/>
            <a:ext cx="0" cy="726904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559158" y="1144943"/>
            <a:ext cx="16574" cy="5755392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270992D-86F8-B36F-4F42-FE257844C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445" y="641861"/>
            <a:ext cx="1562767" cy="90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1"/>
            <a:ext cx="9223022" cy="6917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0100" y="2174876"/>
            <a:ext cx="7975600" cy="2244724"/>
          </a:xfrm>
        </p:spPr>
        <p:txBody>
          <a:bodyPr anchor="b"/>
          <a:lstStyle>
            <a:lvl1pPr>
              <a:lnSpc>
                <a:spcPts val="4000"/>
              </a:lnSpc>
              <a:defRPr sz="3600" b="1">
                <a:solidFill>
                  <a:srgbClr val="5A53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558800" y="-152400"/>
            <a:ext cx="0" cy="6445778"/>
          </a:xfrm>
          <a:prstGeom prst="line">
            <a:avLst/>
          </a:prstGeom>
          <a:ln w="12700" cmpd="sng">
            <a:solidFill>
              <a:srgbClr val="47406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8800" y="6578602"/>
            <a:ext cx="0" cy="403755"/>
          </a:xfrm>
          <a:prstGeom prst="line">
            <a:avLst/>
          </a:prstGeom>
          <a:ln w="12700" cmpd="sng">
            <a:solidFill>
              <a:srgbClr val="47406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F7C36B5-8B73-4768-25C2-B063E646AF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3279" y="6233838"/>
            <a:ext cx="914400" cy="4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2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0100" y="2174876"/>
            <a:ext cx="7975600" cy="2244724"/>
          </a:xfrm>
        </p:spPr>
        <p:txBody>
          <a:bodyPr anchor="b"/>
          <a:lstStyle>
            <a:lvl1pPr>
              <a:lnSpc>
                <a:spcPts val="4000"/>
              </a:lnSpc>
              <a:defRPr sz="3600" b="1">
                <a:solidFill>
                  <a:srgbClr val="5A53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558800" y="-152400"/>
            <a:ext cx="0" cy="6445778"/>
          </a:xfrm>
          <a:prstGeom prst="line">
            <a:avLst/>
          </a:prstGeom>
          <a:ln w="12700" cmpd="sng">
            <a:solidFill>
              <a:srgbClr val="47406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8800" y="6578602"/>
            <a:ext cx="0" cy="403755"/>
          </a:xfrm>
          <a:prstGeom prst="line">
            <a:avLst/>
          </a:prstGeom>
          <a:ln w="12700" cmpd="sng">
            <a:solidFill>
              <a:srgbClr val="47406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551A5A-3432-4CA5-6315-2242B019E3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3279" y="6233838"/>
            <a:ext cx="914400" cy="4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4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1"/>
            <a:ext cx="9223022" cy="6917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0100" y="2174876"/>
            <a:ext cx="7975600" cy="2244724"/>
          </a:xfrm>
        </p:spPr>
        <p:txBody>
          <a:bodyPr anchor="b"/>
          <a:lstStyle>
            <a:lvl1pPr>
              <a:lnSpc>
                <a:spcPts val="4000"/>
              </a:lnSpc>
              <a:defRPr sz="36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558800" y="-152400"/>
            <a:ext cx="0" cy="6445778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V="1">
            <a:off x="558800" y="6578602"/>
            <a:ext cx="0" cy="403755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BC2BEEA-742B-4CBF-77E5-E892651DEB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3279" y="6233838"/>
            <a:ext cx="914400" cy="4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4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6424" y="198344"/>
            <a:ext cx="8288176" cy="820499"/>
          </a:xfrm>
          <a:effectLst/>
        </p:spPr>
        <p:txBody>
          <a:bodyPr lIns="0" tIns="0" rIns="0" bIns="0" anchor="b" anchorCtr="0">
            <a:normAutofit/>
          </a:bodyPr>
          <a:lstStyle>
            <a:lvl1pPr algn="l">
              <a:defRPr sz="3200" b="1">
                <a:solidFill>
                  <a:srgbClr val="5A53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82439" y="6436139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898872-0FBC-9D48-BCE9-2790D8C45177}" type="slidenum">
              <a:rPr lang="en-US" sz="7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7EC42F-E901-0508-D36B-DF8A8A89A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35" y="1041400"/>
            <a:ext cx="8288337" cy="20893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38D46CD-D937-BE9D-3EA2-60761A043A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0235" y="3973815"/>
            <a:ext cx="8288337" cy="21983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12194C7-8352-3714-58A0-15D493347CD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8907" y="3344716"/>
            <a:ext cx="8409421" cy="690563"/>
          </a:xfrm>
        </p:spPr>
        <p:txBody>
          <a:bodyPr anchor="b">
            <a:normAutofit/>
          </a:bodyPr>
          <a:lstStyle>
            <a:lvl1pPr marL="0" indent="0">
              <a:lnSpc>
                <a:spcPts val="3600"/>
              </a:lnSpc>
              <a:buNone/>
              <a:defRPr sz="32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28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220631" y="64877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0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D30627-3729-FD48-A8DC-4FC400000A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76424" y="198344"/>
            <a:ext cx="8238259" cy="820499"/>
          </a:xfrm>
          <a:effectLst/>
        </p:spPr>
        <p:txBody>
          <a:bodyPr lIns="0" tIns="0" rIns="0" bIns="0" anchor="b" anchorCtr="0">
            <a:normAutofit/>
          </a:bodyPr>
          <a:lstStyle>
            <a:lvl1pPr algn="l">
              <a:defRPr sz="3200" b="1" i="0">
                <a:solidFill>
                  <a:srgbClr val="5A53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82439" y="6436139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898872-0FBC-9D48-BCE9-2790D8C45177}" type="slidenum">
              <a:rPr lang="en-US" sz="7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860ED-1ECF-A372-C187-629A6699FC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424" y="1130300"/>
            <a:ext cx="4005102" cy="50720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2BF593-9FAB-F636-9B81-74D702F3DB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5311" y="1130300"/>
            <a:ext cx="3990077" cy="50720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720EA7-234A-B9DA-5800-8CE2634474DD}"/>
              </a:ext>
            </a:extLst>
          </p:cNvPr>
          <p:cNvCxnSpPr>
            <a:cxnSpLocks/>
          </p:cNvCxnSpPr>
          <p:nvPr userDrawn="1"/>
        </p:nvCxnSpPr>
        <p:spPr>
          <a:xfrm flipV="1">
            <a:off x="4703418" y="1114537"/>
            <a:ext cx="0" cy="5087826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29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6424" y="198344"/>
            <a:ext cx="8269402" cy="820499"/>
          </a:xfrm>
          <a:effectLst/>
        </p:spPr>
        <p:txBody>
          <a:bodyPr lIns="0" tIns="0" rIns="0" bIns="0" anchor="b" anchorCtr="0">
            <a:normAutofit/>
          </a:bodyPr>
          <a:lstStyle>
            <a:lvl1pPr algn="l">
              <a:defRPr sz="3200" b="1">
                <a:solidFill>
                  <a:srgbClr val="5A53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2439" y="6436139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898872-0FBC-9D48-BCE9-2790D8C45177}" type="slidenum">
              <a:rPr lang="en-US" sz="7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04604-B19D-9F93-03D5-C000056320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6209" y="1103243"/>
            <a:ext cx="8269402" cy="4889570"/>
          </a:xfrm>
        </p:spPr>
        <p:txBody>
          <a:bodyPr/>
          <a:lstStyle>
            <a:lvl1pPr marL="0" indent="0">
              <a:buNone/>
              <a:defRPr/>
            </a:lvl1pPr>
            <a:lvl2pPr marL="274320" indent="0">
              <a:buNone/>
              <a:defRPr/>
            </a:lvl2pPr>
            <a:lvl3pPr marL="457200" indent="0">
              <a:buNone/>
              <a:defRPr/>
            </a:lvl3pPr>
            <a:lvl4pPr marL="77724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40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6424" y="198344"/>
            <a:ext cx="8269402" cy="820499"/>
          </a:xfrm>
          <a:effectLst/>
        </p:spPr>
        <p:txBody>
          <a:bodyPr lIns="0" tIns="0" rIns="0" bIns="0" anchor="b" anchorCtr="0">
            <a:normAutofit/>
          </a:bodyPr>
          <a:lstStyle>
            <a:lvl1pPr algn="l">
              <a:defRPr sz="3200" b="1">
                <a:solidFill>
                  <a:srgbClr val="5A53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2439" y="6436139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898872-0FBC-9D48-BCE9-2790D8C45177}" type="slidenum">
              <a:rPr lang="en-US" sz="7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E0E4D1-62A1-0B3D-CE2D-7B8D573755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149" y="1103243"/>
            <a:ext cx="8269402" cy="5059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52556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6148" y="198344"/>
            <a:ext cx="3995851" cy="805508"/>
          </a:xfrm>
          <a:effectLst/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2700"/>
              </a:lnSpc>
              <a:defRPr sz="2400" b="1">
                <a:solidFill>
                  <a:srgbClr val="5A53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82439" y="6436139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898872-0FBC-9D48-BCE9-2790D8C45177}" type="slidenum">
              <a:rPr lang="en-US" sz="7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E0E4D1-62A1-0B3D-CE2D-7B8D573755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149" y="1123122"/>
            <a:ext cx="3995851" cy="50395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D53A11-8087-9D1D-DDB5-7E6DBAB95C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11700" y="288235"/>
            <a:ext cx="4173538" cy="58744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5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5B06AC-09C6-AC7C-3AA9-7BF9504F00B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58799" y="6277181"/>
            <a:ext cx="913910" cy="4733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0143" y="449465"/>
            <a:ext cx="8415669" cy="5508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4939" y="1035510"/>
            <a:ext cx="8200880" cy="5134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2440" y="6434029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C898872-0FBC-9D48-BCE9-2790D8C4517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 flipV="1">
            <a:off x="558800" y="1000327"/>
            <a:ext cx="0" cy="5321602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558800" y="6606653"/>
            <a:ext cx="0" cy="307976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64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 ftr="0" dt="0"/>
  <p:txStyles>
    <p:titleStyle>
      <a:lvl1pPr algn="l" defTabSz="457200" rtl="0" eaLnBrk="1" latinLnBrk="0" hangingPunct="1">
        <a:lnSpc>
          <a:spcPts val="3500"/>
        </a:lnSpc>
        <a:spcBef>
          <a:spcPct val="0"/>
        </a:spcBef>
        <a:buNone/>
        <a:defRPr sz="3200" b="1" kern="1200">
          <a:solidFill>
            <a:srgbClr val="5A5377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-251460" algn="l" defTabSz="457200" rtl="0" eaLnBrk="1" latinLnBrk="0" hangingPunct="1">
        <a:lnSpc>
          <a:spcPts val="2200"/>
        </a:lnSpc>
        <a:spcBef>
          <a:spcPts val="0"/>
        </a:spcBef>
        <a:buClr>
          <a:srgbClr val="D4BB44"/>
        </a:buClr>
        <a:buFont typeface="Wingdings" pitchFamily="2" charset="2"/>
        <a:buChar char="§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68630" indent="-194310" algn="l" defTabSz="457200" rtl="0" eaLnBrk="1" latinLnBrk="0" hangingPunct="1">
        <a:lnSpc>
          <a:spcPts val="2000"/>
        </a:lnSpc>
        <a:spcBef>
          <a:spcPct val="20000"/>
        </a:spcBef>
        <a:buClr>
          <a:srgbClr val="D4BB4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777240" indent="-274320" algn="l" defTabSz="457200" rtl="0" eaLnBrk="1" latinLnBrk="0" hangingPunct="1">
        <a:lnSpc>
          <a:spcPts val="1800"/>
        </a:lnSpc>
        <a:spcBef>
          <a:spcPct val="20000"/>
        </a:spcBef>
        <a:buClr>
          <a:srgbClr val="D4BB44"/>
        </a:buClr>
        <a:buSzPct val="75000"/>
        <a:buFont typeface="Wingdings" pitchFamily="2" charset="2"/>
        <a:buChar char="q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005840" indent="-228600" algn="l" defTabSz="457200" rtl="0" eaLnBrk="1" latinLnBrk="0" hangingPunct="1">
        <a:lnSpc>
          <a:spcPts val="1680"/>
        </a:lnSpc>
        <a:spcBef>
          <a:spcPct val="20000"/>
        </a:spcBef>
        <a:buClr>
          <a:srgbClr val="D4BB44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C872-291F-D723-930D-6D517FA4D8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CC2304-CBB5-49C3-42DF-F58980132B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94853"/>
      </p:ext>
    </p:extLst>
  </p:cSld>
  <p:clrMapOvr>
    <a:masterClrMapping/>
  </p:clrMapOvr>
</p:sld>
</file>

<file path=ppt/theme/theme1.xml><?xml version="1.0" encoding="utf-8"?>
<a:theme xmlns:a="http://schemas.openxmlformats.org/drawingml/2006/main" name="NEW _SWE_PowerPoint_Template 1_06_16_15">
  <a:themeElements>
    <a:clrScheme name="SWE Theme 1">
      <a:dk1>
        <a:srgbClr val="575072"/>
      </a:dk1>
      <a:lt1>
        <a:sysClr val="window" lastClr="FFFFFF"/>
      </a:lt1>
      <a:dk2>
        <a:srgbClr val="DCC554"/>
      </a:dk2>
      <a:lt2>
        <a:srgbClr val="999799"/>
      </a:lt2>
      <a:accent1>
        <a:srgbClr val="554F6F"/>
      </a:accent1>
      <a:accent2>
        <a:srgbClr val="999799"/>
      </a:accent2>
      <a:accent3>
        <a:srgbClr val="D4BB43"/>
      </a:accent3>
      <a:accent4>
        <a:srgbClr val="575072"/>
      </a:accent4>
      <a:accent5>
        <a:srgbClr val="999799"/>
      </a:accent5>
      <a:accent6>
        <a:srgbClr val="FFFFFF"/>
      </a:accent6>
      <a:hlink>
        <a:srgbClr val="575171"/>
      </a:hlink>
      <a:folHlink>
        <a:srgbClr val="D4BB43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 Narrow</vt:lpstr>
      <vt:lpstr>Calibri</vt:lpstr>
      <vt:lpstr>Wingdings</vt:lpstr>
      <vt:lpstr>Courier New</vt:lpstr>
      <vt:lpstr>Open Sans</vt:lpstr>
      <vt:lpstr>Arial</vt:lpstr>
      <vt:lpstr>NEW _SWE_PowerPoint_Template 1_06_16_15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Peaslee</dc:creator>
  <cp:lastModifiedBy>Cheryl Peaslee</cp:lastModifiedBy>
  <cp:revision>2</cp:revision>
  <dcterms:created xsi:type="dcterms:W3CDTF">2024-01-12T23:55:54Z</dcterms:created>
  <dcterms:modified xsi:type="dcterms:W3CDTF">2024-01-13T00:06:01Z</dcterms:modified>
</cp:coreProperties>
</file>