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11"/>
    <p:restoredTop sz="96327"/>
  </p:normalViewPr>
  <p:slideViewPr>
    <p:cSldViewPr snapToGrid="0">
      <p:cViewPr varScale="1">
        <p:scale>
          <a:sx n="129" d="100"/>
          <a:sy n="129" d="100"/>
        </p:scale>
        <p:origin x="4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29689" y="-24409"/>
            <a:ext cx="12251377" cy="690681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1576409" y="2224085"/>
            <a:ext cx="10154157" cy="2580749"/>
          </a:xfrm>
          <a:prstGeom prst="rect">
            <a:avLst/>
          </a:prstGeom>
          <a:effectLst/>
        </p:spPr>
        <p:txBody>
          <a:bodyPr lIns="0" tIns="0" rIns="0" bIns="0" anchor="b" anchorCtr="0">
            <a:noAutofit/>
          </a:bodyPr>
          <a:lstStyle>
            <a:lvl1pPr algn="l">
              <a:lnSpc>
                <a:spcPts val="6300"/>
              </a:lnSpc>
              <a:defRPr sz="6000" b="0" i="0" cap="none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6831" y="4888474"/>
            <a:ext cx="10300563" cy="179170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0" indent="0" algn="l">
              <a:buNone/>
              <a:defRPr sz="2667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99249" y="890184"/>
            <a:ext cx="1928664" cy="107934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1196640" y="-90311"/>
            <a:ext cx="0" cy="969205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1219216" y="1526591"/>
            <a:ext cx="0" cy="5441683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629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"/>
            <a:ext cx="12192000" cy="68733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1190543" y="1"/>
            <a:ext cx="0" cy="6109100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 userDrawn="1"/>
        </p:nvCxnSpPr>
        <p:spPr>
          <a:xfrm flipV="1">
            <a:off x="1190543" y="6465018"/>
            <a:ext cx="0" cy="408325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91775" y="6109101"/>
            <a:ext cx="1164327" cy="48780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1262189" y="1506091"/>
            <a:ext cx="10505742" cy="2992965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3733" b="1">
                <a:solidFill>
                  <a:srgbClr val="5A53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165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73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91775" y="6109101"/>
            <a:ext cx="1164327" cy="48780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62189" y="1506091"/>
            <a:ext cx="10485864" cy="2992965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3733" b="1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190543" y="1"/>
            <a:ext cx="0" cy="6109100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>
          <a:xfrm flipV="1">
            <a:off x="1190543" y="6465018"/>
            <a:ext cx="0" cy="408325"/>
          </a:xfrm>
          <a:prstGeom prst="line">
            <a:avLst/>
          </a:prstGeom>
          <a:ln w="12700" cmpd="sng">
            <a:solidFill>
              <a:srgbClr val="47406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946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2192000" cy="6873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91775" y="6109101"/>
            <a:ext cx="1164327" cy="48780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62189" y="1506091"/>
            <a:ext cx="10396412" cy="2992965"/>
          </a:xfrm>
        </p:spPr>
        <p:txBody>
          <a:bodyPr>
            <a:noAutofit/>
          </a:bodyPr>
          <a:lstStyle>
            <a:lvl1pPr>
              <a:lnSpc>
                <a:spcPts val="4000"/>
              </a:lnSpc>
              <a:defRPr sz="3733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1190543" y="1"/>
            <a:ext cx="0" cy="610910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 userDrawn="1"/>
        </p:nvCxnSpPr>
        <p:spPr>
          <a:xfrm flipV="1">
            <a:off x="1190543" y="6465018"/>
            <a:ext cx="0" cy="408324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71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11497733" y="8551334"/>
            <a:ext cx="5080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1333" smtClean="0"/>
              <a:pPr/>
              <a:t>‹#›</a:t>
            </a:fld>
            <a:endParaRPr lang="en-US" sz="1333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700933" y="8754534"/>
            <a:ext cx="5080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1333" smtClean="0"/>
              <a:pPr/>
              <a:t>‹#›</a:t>
            </a:fld>
            <a:endParaRPr lang="en-US" sz="1333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11904133" y="8957734"/>
            <a:ext cx="5080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1333" smtClean="0"/>
              <a:pPr/>
              <a:t>‹#›</a:t>
            </a:fld>
            <a:endParaRPr lang="en-US" sz="1333" dirty="0"/>
          </a:p>
        </p:txBody>
      </p:sp>
      <p:sp>
        <p:nvSpPr>
          <p:cNvPr id="9" name="Title Placeholder 2"/>
          <p:cNvSpPr>
            <a:spLocks noGrp="1"/>
          </p:cNvSpPr>
          <p:nvPr>
            <p:ph type="title"/>
          </p:nvPr>
        </p:nvSpPr>
        <p:spPr>
          <a:xfrm>
            <a:off x="971396" y="107611"/>
            <a:ext cx="10843941" cy="10322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196485" y="1272118"/>
            <a:ext cx="10618852" cy="452543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0451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972904" y="-1421"/>
            <a:ext cx="1082260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1203508" y="1274645"/>
            <a:ext cx="10582093" cy="22330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203506" y="3594101"/>
            <a:ext cx="10582092" cy="2233084"/>
          </a:xfrm>
        </p:spPr>
        <p:txBody>
          <a:bodyPr/>
          <a:lstStyle>
            <a:lvl1pPr>
              <a:defRPr>
                <a:solidFill>
                  <a:srgbClr val="5A5377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81108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"/>
          <p:cNvSpPr>
            <a:spLocks noGrp="1"/>
          </p:cNvSpPr>
          <p:nvPr>
            <p:ph type="title"/>
          </p:nvPr>
        </p:nvSpPr>
        <p:spPr>
          <a:xfrm>
            <a:off x="972904" y="-1421"/>
            <a:ext cx="1082260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99171" y="1270001"/>
            <a:ext cx="5154547" cy="45444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40965" y="1270001"/>
            <a:ext cx="5154547" cy="45444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AABA21-E3FE-D07D-FB34-F7024E072E4C}"/>
              </a:ext>
            </a:extLst>
          </p:cNvPr>
          <p:cNvCxnSpPr>
            <a:cxnSpLocks/>
          </p:cNvCxnSpPr>
          <p:nvPr userDrawn="1"/>
        </p:nvCxnSpPr>
        <p:spPr>
          <a:xfrm flipV="1">
            <a:off x="6487271" y="1270001"/>
            <a:ext cx="0" cy="4544484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16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076" y="-1421"/>
            <a:ext cx="1088290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92252" y="1268761"/>
            <a:ext cx="10662733" cy="46389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1169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730" y="-1421"/>
            <a:ext cx="5396949" cy="1143000"/>
          </a:xfrm>
        </p:spPr>
        <p:txBody>
          <a:bodyPr/>
          <a:lstStyle>
            <a:lvl1pPr>
              <a:lnSpc>
                <a:spcPts val="36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192253" y="1268761"/>
            <a:ext cx="5228426" cy="463890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FC6C85C-28B3-A24B-AD81-D0B5E2DD80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59550" y="158750"/>
            <a:ext cx="5318125" cy="5748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3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A392C93-5791-084F-8596-2E33B7F341B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-43429" y="-64309"/>
            <a:ext cx="12278857" cy="6922309"/>
          </a:xfrm>
          <a:prstGeom prst="rect">
            <a:avLst/>
          </a:prstGeom>
        </p:spPr>
      </p:pic>
      <p:cxnSp>
        <p:nvCxnSpPr>
          <p:cNvPr id="18" name="Straight Connector 17"/>
          <p:cNvCxnSpPr>
            <a:cxnSpLocks/>
          </p:cNvCxnSpPr>
          <p:nvPr userDrawn="1"/>
        </p:nvCxnSpPr>
        <p:spPr>
          <a:xfrm flipV="1">
            <a:off x="1144597" y="1048358"/>
            <a:ext cx="0" cy="5003761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 userDrawn="1"/>
        </p:nvCxnSpPr>
        <p:spPr>
          <a:xfrm flipV="1">
            <a:off x="1144597" y="6476349"/>
            <a:ext cx="0" cy="438096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1145885" y="6081855"/>
            <a:ext cx="1215972" cy="509444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497733" y="8551334"/>
            <a:ext cx="5080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898872-0FBC-9D48-BCE9-2790D8C45177}" type="slidenum">
              <a:rPr lang="en-US" sz="1333" smtClean="0"/>
              <a:pPr/>
              <a:t>‹#›</a:t>
            </a:fld>
            <a:endParaRPr lang="en-US" sz="1333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737600" y="8475134"/>
            <a:ext cx="2844800" cy="486833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CE9B337-A18C-F44F-8EBF-E5A666EAF535}" type="slidenum">
              <a:rPr lang="en-US" sz="1600" smtClean="0"/>
              <a:pPr/>
              <a:t>‹#›</a:t>
            </a:fld>
            <a:endParaRPr lang="en-US" sz="1600"/>
          </a:p>
        </p:txBody>
      </p:sp>
      <p:sp>
        <p:nvSpPr>
          <p:cNvPr id="3" name="Title Placeholder 2"/>
          <p:cNvSpPr>
            <a:spLocks noGrp="1"/>
          </p:cNvSpPr>
          <p:nvPr userDrawn="1">
            <p:ph type="title"/>
          </p:nvPr>
        </p:nvSpPr>
        <p:spPr>
          <a:xfrm>
            <a:off x="971402" y="145569"/>
            <a:ext cx="10883577" cy="9826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1219201" y="1271964"/>
            <a:ext cx="10635783" cy="46357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998FA5F-61BA-61FC-7B70-A9A4003D0827}"/>
              </a:ext>
            </a:extLst>
          </p:cNvPr>
          <p:cNvSpPr txBox="1">
            <a:spLocks/>
          </p:cNvSpPr>
          <p:nvPr userDrawn="1"/>
        </p:nvSpPr>
        <p:spPr>
          <a:xfrm>
            <a:off x="11477909" y="6203076"/>
            <a:ext cx="507991" cy="438096"/>
          </a:xfrm>
          <a:prstGeom prst="rect">
            <a:avLst/>
          </a:prstGeom>
        </p:spPr>
        <p:txBody>
          <a:bodyPr vert="horz" lIns="121920" tIns="60960" rIns="121920" bIns="60960" rtlCol="0" anchor="ctr"/>
          <a:lstStyle/>
          <a:p>
            <a:pPr algn="ctr"/>
            <a:fld id="{2C898872-0FBC-9D48-BCE9-2790D8C45177}" type="slidenum">
              <a:rPr lang="en-US" sz="933" kern="1200" smtClean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algn="ctr"/>
              <a:t>‹#›</a:t>
            </a:fld>
            <a:endParaRPr lang="en-US" sz="933" kern="1200" dirty="0">
              <a:solidFill>
                <a:srgbClr val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9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3733" b="1" i="0" kern="1200">
          <a:solidFill>
            <a:srgbClr val="5A5377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-251460" algn="l" defTabSz="609585" rtl="0" eaLnBrk="1" latinLnBrk="0" hangingPunct="1">
        <a:spcBef>
          <a:spcPts val="300"/>
        </a:spcBef>
        <a:buClr>
          <a:schemeClr val="tx2"/>
        </a:buClr>
        <a:buFont typeface="Wingdings" pitchFamily="2" charset="2"/>
        <a:buChar char="§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9860" indent="-256026" algn="l" defTabSz="609585" rtl="0" eaLnBrk="1" latinLnBrk="0" hangingPunct="1">
        <a:spcBef>
          <a:spcPts val="300"/>
        </a:spcBef>
        <a:buClr>
          <a:schemeClr val="tx2"/>
        </a:buClr>
        <a:buFont typeface="Arial"/>
        <a:buChar char="•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61983" indent="-274315" algn="l" defTabSz="609585" rtl="0" eaLnBrk="1" latinLnBrk="0" hangingPunct="1">
        <a:spcBef>
          <a:spcPts val="300"/>
        </a:spcBef>
        <a:buClr>
          <a:schemeClr val="tx2"/>
        </a:buClr>
        <a:buSzPct val="75000"/>
        <a:buFont typeface="Wingdings" pitchFamily="2" charset="2"/>
        <a:buChar char="q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5840" indent="-228600" algn="l" defTabSz="609585" rtl="0" eaLnBrk="1" latinLnBrk="0" hangingPunct="1">
        <a:spcBef>
          <a:spcPts val="300"/>
        </a:spcBef>
        <a:buClr>
          <a:schemeClr val="tx2"/>
        </a:buClr>
        <a:buFont typeface="Courier New"/>
        <a:buChar char="o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D51D1-66F5-E8F3-F8DA-71E5345634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Society of </a:t>
            </a:r>
            <a:br>
              <a:rPr lang="en-US" dirty="0"/>
            </a:br>
            <a:r>
              <a:rPr lang="en-US" dirty="0"/>
              <a:t>Women Engineers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E12E8C-6BFC-4E64-9B5D-C674A5469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892502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70272-B185-BEAB-4F54-BE163B3FE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HEADLINE GOES HERE IN ALL CAPS</a:t>
            </a:r>
          </a:p>
        </p:txBody>
      </p:sp>
    </p:spTree>
    <p:extLst>
      <p:ext uri="{BB962C8B-B14F-4D97-AF65-F5344CB8AC3E}">
        <p14:creationId xmlns:p14="http://schemas.microsoft.com/office/powerpoint/2010/main" val="2462577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9AC3-710C-164D-D26D-302C45525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HEADLINE GOES HERE IN ALL CAPS</a:t>
            </a:r>
          </a:p>
        </p:txBody>
      </p:sp>
    </p:spTree>
    <p:extLst>
      <p:ext uri="{BB962C8B-B14F-4D97-AF65-F5344CB8AC3E}">
        <p14:creationId xmlns:p14="http://schemas.microsoft.com/office/powerpoint/2010/main" val="6044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3B77-1BA4-79A6-21B4-CD00622C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SLIDE HEADLINE GOES HERE IN ALL CAPS</a:t>
            </a:r>
          </a:p>
        </p:txBody>
      </p:sp>
    </p:spTree>
    <p:extLst>
      <p:ext uri="{BB962C8B-B14F-4D97-AF65-F5344CB8AC3E}">
        <p14:creationId xmlns:p14="http://schemas.microsoft.com/office/powerpoint/2010/main" val="3053404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7F581-4A1A-7F10-9A4B-AAAA4868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12D5D-8995-F08A-566C-4CFF491193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52211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02143-CFA4-7FC9-2013-7DEC859C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E19E4-04AE-B40C-7F28-CC6416A588D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			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9C285C-0E61-924A-FC15-90B98BC0E9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	</a:t>
            </a:r>
          </a:p>
        </p:txBody>
      </p:sp>
    </p:spTree>
    <p:extLst>
      <p:ext uri="{BB962C8B-B14F-4D97-AF65-F5344CB8AC3E}">
        <p14:creationId xmlns:p14="http://schemas.microsoft.com/office/powerpoint/2010/main" val="1795256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B73BC-81BA-26EB-430B-3F983FF70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523A6-B395-5B4D-BB92-E9BD8FBDD9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02262-9CBC-EBD5-1B7A-6ECBDFD1FB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3147820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AB287-E5D4-335F-4FC5-4907225A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F7BDE-B30A-F641-5FC6-30D439E292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Bullet 1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	</a:t>
            </a:r>
          </a:p>
        </p:txBody>
      </p:sp>
    </p:spTree>
    <p:extLst>
      <p:ext uri="{BB962C8B-B14F-4D97-AF65-F5344CB8AC3E}">
        <p14:creationId xmlns:p14="http://schemas.microsoft.com/office/powerpoint/2010/main" val="207089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8BBC-0C47-4853-D3FF-0E43B1865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Goes Here and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CCD08-14B0-BB82-7465-60604D3B3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or Bullets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CFF37F-E1ED-1F3E-1FFA-DE4605BB23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421969689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WE Theme 1">
      <a:dk1>
        <a:srgbClr val="575072"/>
      </a:dk1>
      <a:lt1>
        <a:sysClr val="window" lastClr="FFFFFF"/>
      </a:lt1>
      <a:dk2>
        <a:srgbClr val="DCC554"/>
      </a:dk2>
      <a:lt2>
        <a:srgbClr val="999799"/>
      </a:lt2>
      <a:accent1>
        <a:srgbClr val="554F6F"/>
      </a:accent1>
      <a:accent2>
        <a:srgbClr val="999799"/>
      </a:accent2>
      <a:accent3>
        <a:srgbClr val="D4BB43"/>
      </a:accent3>
      <a:accent4>
        <a:srgbClr val="575072"/>
      </a:accent4>
      <a:accent5>
        <a:srgbClr val="999799"/>
      </a:accent5>
      <a:accent6>
        <a:srgbClr val="FFFFFF"/>
      </a:accent6>
      <a:hlink>
        <a:srgbClr val="575171"/>
      </a:hlink>
      <a:folHlink>
        <a:srgbClr val="D4BB43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400" dirty="0" smtClean="0">
            <a:solidFill>
              <a:srgbClr val="5A5377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</TotalTime>
  <Words>112</Words>
  <Application>Microsoft Macintosh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Courier New</vt:lpstr>
      <vt:lpstr>Open Sans</vt:lpstr>
      <vt:lpstr>Wingdings</vt:lpstr>
      <vt:lpstr>Default Theme</vt:lpstr>
      <vt:lpstr>The Society of  Women Engineers</vt:lpstr>
      <vt:lpstr>TITLE SLIDE HEADLINE GOES HERE IN ALL CAPS</vt:lpstr>
      <vt:lpstr>TITLE SLIDE HEADLINE GOES HERE IN ALL CAPS</vt:lpstr>
      <vt:lpstr>TITLE SLIDE HEADLINE GOES HERE IN ALL CAPS</vt:lpstr>
      <vt:lpstr>Headline Goes Here</vt:lpstr>
      <vt:lpstr>Headline Goes Here</vt:lpstr>
      <vt:lpstr>Headline Goes Here</vt:lpstr>
      <vt:lpstr>Headline Goes Here</vt:lpstr>
      <vt:lpstr>Headline Goes Here and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Peaslee</dc:creator>
  <cp:lastModifiedBy>Cheryl Peaslee</cp:lastModifiedBy>
  <cp:revision>5</cp:revision>
  <dcterms:created xsi:type="dcterms:W3CDTF">2024-01-12T18:16:41Z</dcterms:created>
  <dcterms:modified xsi:type="dcterms:W3CDTF">2024-01-13T00:06:18Z</dcterms:modified>
</cp:coreProperties>
</file>