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embeddedFontLst>
    <p:embeddedFont>
      <p:font typeface="Aptos" panose="020B0004020202020204" pitchFamily="34" charset="0"/>
      <p:regular r:id="rId8"/>
      <p:bold r:id="rId9"/>
      <p:italic r:id="rId10"/>
      <p:boldItalic r:id="rId11"/>
    </p:embeddedFont>
    <p:embeddedFont>
      <p:font typeface="Open Sans" panose="020B0606030504020204" pitchFamily="34" charset="0"/>
      <p:regular r:id="rId12"/>
      <p:bold r:id="rId13"/>
      <p:italic r:id="rId14"/>
      <p:boldItalic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A53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12"/>
    <p:restoredTop sz="94711"/>
  </p:normalViewPr>
  <p:slideViewPr>
    <p:cSldViewPr snapToGrid="0">
      <p:cViewPr varScale="1">
        <p:scale>
          <a:sx n="116" d="100"/>
          <a:sy n="116" d="100"/>
        </p:scale>
        <p:origin x="8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10" Type="http://schemas.openxmlformats.org/officeDocument/2006/relationships/font" Target="fonts/font3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4ED864-0EEC-D243-B297-45095595DF59}" type="datetimeFigureOut">
              <a:rPr lang="en-US" smtClean="0"/>
              <a:t>7/26/24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6D96D3-8F76-744A-83D3-64658BC4F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379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globe&#10;&#10;Description automatically generated">
            <a:extLst>
              <a:ext uri="{FF2B5EF4-FFF2-40B4-BE49-F238E27FC236}">
                <a16:creationId xmlns:a16="http://schemas.microsoft.com/office/drawing/2014/main" id="{BAFDF11B-1963-91F7-7804-AA530701F9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23692" cy="68758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928AA9-D3AE-DC73-2790-F18F5AE9BB6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2672" y="1116785"/>
            <a:ext cx="6333688" cy="2402616"/>
          </a:xfrm>
        </p:spPr>
        <p:txBody>
          <a:bodyPr anchor="b">
            <a:noAutofit/>
          </a:bodyPr>
          <a:lstStyle>
            <a:lvl1pPr algn="l">
              <a:lnSpc>
                <a:spcPts val="5600"/>
              </a:lnSpc>
              <a:defRPr sz="5400"/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9D2113-F6B0-08AE-ACD4-5DDEA0B104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2672" y="3635594"/>
            <a:ext cx="6333688" cy="1655762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E78621-A146-DBF8-6257-A915717C8D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68000" y="6126772"/>
            <a:ext cx="1133373" cy="587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992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638B4-EBB2-B32C-287A-EAB9AEFCD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C010CF-46F6-F097-DBEF-55F0C69D8D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108D6C2-D3B5-9154-279F-66D7C42FBA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8301" y="6479883"/>
            <a:ext cx="8976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6F5C7041-2BC7-C244-B0CB-0790B0D8244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298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7A2AE-3092-47DB-954D-6E006A3E9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7DE5E-B93F-E0D9-11C6-FFB4CF8DAF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0394" y="1526796"/>
            <a:ext cx="5709406" cy="46501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6FF03C-33C7-BFD5-9DBC-0EE886E8B4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26796"/>
            <a:ext cx="5709406" cy="46501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6C66E89-A398-D003-EDFC-4C473B7649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8301" y="6479883"/>
            <a:ext cx="8976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6F5C7041-2BC7-C244-B0CB-0790B0D8244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569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C11C0-FC5F-0167-D407-5895F73D5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A63ED0-44F0-015A-FD3E-8E630A5760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8301" y="6479883"/>
            <a:ext cx="8976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6F5C7041-2BC7-C244-B0CB-0790B0D8244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532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-up of a map&#10;&#10;Description automatically generated">
            <a:extLst>
              <a:ext uri="{FF2B5EF4-FFF2-40B4-BE49-F238E27FC236}">
                <a16:creationId xmlns:a16="http://schemas.microsoft.com/office/drawing/2014/main" id="{3747FF8F-3AD3-4568-D764-E467A1FDC7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303852" cy="69209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604EF5-986C-21B8-AFC2-841ABB5D6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393" y="788567"/>
            <a:ext cx="3932237" cy="1770076"/>
          </a:xfrm>
        </p:spPr>
        <p:txBody>
          <a:bodyPr anchor="b"/>
          <a:lstStyle>
            <a:lvl1pPr>
              <a:lnSpc>
                <a:spcPts val="3440"/>
              </a:lnSpc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CDABF7-4584-B555-A48F-7FECBCEE7D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0723" y="457201"/>
            <a:ext cx="7315200" cy="5926412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75B80A-624A-E8F7-3F22-6BBD89127A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10393" y="2558643"/>
            <a:ext cx="3932237" cy="3824970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FA4E21A-AD09-BE78-E545-647DC694DF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8301" y="6479883"/>
            <a:ext cx="8976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5A537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6F5C7041-2BC7-C244-B0CB-0790B0D8244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508B81-2047-0B39-F9C1-9BD87DBFC8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0393" y="135744"/>
            <a:ext cx="998290" cy="51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0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-up of a map&#10;&#10;Description automatically generated">
            <a:extLst>
              <a:ext uri="{FF2B5EF4-FFF2-40B4-BE49-F238E27FC236}">
                <a16:creationId xmlns:a16="http://schemas.microsoft.com/office/drawing/2014/main" id="{3747FF8F-3AD3-4568-D764-E467A1FDC7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303852" cy="69209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604EF5-986C-21B8-AFC2-841ABB5D6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393" y="788567"/>
            <a:ext cx="3932237" cy="1770076"/>
          </a:xfrm>
        </p:spPr>
        <p:txBody>
          <a:bodyPr anchor="b"/>
          <a:lstStyle>
            <a:lvl1pPr>
              <a:lnSpc>
                <a:spcPts val="3440"/>
              </a:lnSpc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75B80A-624A-E8F7-3F22-6BBD89127A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10393" y="2558643"/>
            <a:ext cx="3932237" cy="3824970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FA4E21A-AD09-BE78-E545-647DC694DF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8301" y="6479883"/>
            <a:ext cx="8976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5A537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6F5C7041-2BC7-C244-B0CB-0790B0D8244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508B81-2047-0B39-F9C1-9BD87DBFC8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0393" y="135744"/>
            <a:ext cx="998290" cy="517079"/>
          </a:xfrm>
          <a:prstGeom prst="rect">
            <a:avLst/>
          </a:prstGeom>
        </p:spPr>
      </p:pic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9E3E144E-AB37-D828-A783-6CC6AFBAA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764947" y="788567"/>
            <a:ext cx="7180975" cy="541928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012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ed and white background&#10;&#10;Description automatically generated">
            <a:extLst>
              <a:ext uri="{FF2B5EF4-FFF2-40B4-BE49-F238E27FC236}">
                <a16:creationId xmlns:a16="http://schemas.microsoft.com/office/drawing/2014/main" id="{5577599F-03A0-6CB6-16DA-E47AEC1BE75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BB5EAD-B2BD-4BC0-38EE-4042BE6DC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394" y="365125"/>
            <a:ext cx="9588616" cy="10022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D13956-38DA-C12A-049D-2A2D06F74D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0393" y="1543574"/>
            <a:ext cx="11560029" cy="4676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98E121-875F-4D8A-1BDB-212B01C56259}"/>
              </a:ext>
            </a:extLst>
          </p:cNvPr>
          <p:cNvSpPr/>
          <p:nvPr userDrawn="1"/>
        </p:nvSpPr>
        <p:spPr>
          <a:xfrm>
            <a:off x="0" y="6316911"/>
            <a:ext cx="12192000" cy="541090"/>
          </a:xfrm>
          <a:prstGeom prst="rect">
            <a:avLst/>
          </a:prstGeom>
          <a:solidFill>
            <a:srgbClr val="5A53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E967AC-2E0C-DDC5-C48C-2706D0DF49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8301" y="6479883"/>
            <a:ext cx="8976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6F5C7041-2BC7-C244-B0CB-0790B0D8244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9C9BAD3-CCA1-2074-1144-6F5866B0FDA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10393" y="6383613"/>
            <a:ext cx="713064" cy="369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547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6" r:id="rId5"/>
    <p:sldLayoutId id="2147483660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9B4755"/>
        </a:buClr>
        <a:buFont typeface="Arial" panose="020B0604020202020204" pitchFamily="34" charset="0"/>
        <a:buChar char="•"/>
        <a:defRPr sz="2800" kern="1200">
          <a:solidFill>
            <a:srgbClr val="5A5377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B4755"/>
        </a:buClr>
        <a:buFont typeface="Arial" panose="020B0604020202020204" pitchFamily="34" charset="0"/>
        <a:buChar char="•"/>
        <a:defRPr sz="2400" kern="1200">
          <a:solidFill>
            <a:srgbClr val="5A5377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B4755"/>
        </a:buClr>
        <a:buFont typeface="Arial" panose="020B0604020202020204" pitchFamily="34" charset="0"/>
        <a:buChar char="•"/>
        <a:defRPr sz="2000" kern="1200">
          <a:solidFill>
            <a:srgbClr val="5A5377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00584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B4755"/>
        </a:buClr>
        <a:buFont typeface="Arial" panose="020B0604020202020204" pitchFamily="34" charset="0"/>
        <a:buChar char="•"/>
        <a:defRPr sz="1800" kern="1200">
          <a:solidFill>
            <a:srgbClr val="5A5377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123444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B4755"/>
        </a:buClr>
        <a:buFont typeface="Arial" panose="020B0604020202020204" pitchFamily="34" charset="0"/>
        <a:buChar char="•"/>
        <a:defRPr sz="1800" kern="1200">
          <a:solidFill>
            <a:srgbClr val="5A5377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7579B-237E-0D9E-ECFE-346AC0B4D9A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Headline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3ABD77-2BED-89B0-3FF3-AC8A028F53C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Hosted by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E3D2F7-9322-F5C4-9762-1B665EE10D5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6F5C7041-2BC7-C244-B0CB-0790B0D8244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3308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75146-0800-68EA-9D67-65B3CBE02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BD2AA-218C-78E6-FDFD-850D10B5F6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Bullet 1</a:t>
            </a:r>
          </a:p>
          <a:p>
            <a:pPr lvl="1"/>
            <a:r>
              <a:rPr lang="en-US" dirty="0"/>
              <a:t>Bullet 2</a:t>
            </a:r>
          </a:p>
          <a:p>
            <a:pPr lvl="2"/>
            <a:r>
              <a:rPr lang="en-US" dirty="0"/>
              <a:t>Bullet 3</a:t>
            </a:r>
          </a:p>
          <a:p>
            <a:pPr lvl="3"/>
            <a:r>
              <a:rPr lang="en-US" dirty="0"/>
              <a:t>Bullet 4</a:t>
            </a:r>
          </a:p>
          <a:p>
            <a:pPr lvl="4"/>
            <a:r>
              <a:rPr lang="en-US" dirty="0"/>
              <a:t>Bullet 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DA91F9-4D41-F8AA-9774-42B38BDAFE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5C7041-2BC7-C244-B0CB-0790B0D8244A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0885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6F462-943C-0114-639D-604C9D9AE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396B9A-AEB9-39E3-8A3B-0A6B57D922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Bullets or copy goes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A6E215-F410-6458-FE74-9082C266BDA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5202FE-FF2B-D4B7-EEA4-6676DBE83B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5C7041-2BC7-C244-B0CB-0790B0D8244A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4965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3701B-F20C-2172-DFD0-F35B648E9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A809E3-E371-FAF7-0351-336E6709788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Content 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11B283-A875-5109-2618-9A428A1367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5C7041-2BC7-C244-B0CB-0790B0D8244A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DE704F2-A319-DA31-4346-48D3969FBB02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</p:spTree>
    <p:extLst>
      <p:ext uri="{BB962C8B-B14F-4D97-AF65-F5344CB8AC3E}">
        <p14:creationId xmlns:p14="http://schemas.microsoft.com/office/powerpoint/2010/main" val="26740814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A12D64E-BD0F-0DA1-EFD8-377A485B1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Headline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7F28BFB-E28A-063B-CC46-28ED9F8A123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Bullet 1</a:t>
            </a:r>
          </a:p>
          <a:p>
            <a:pPr lvl="1"/>
            <a:r>
              <a:rPr lang="en-US" dirty="0"/>
              <a:t>Bullet 2</a:t>
            </a:r>
          </a:p>
          <a:p>
            <a:pPr lvl="2"/>
            <a:r>
              <a:rPr lang="en-US" dirty="0"/>
              <a:t>Bullet 3</a:t>
            </a:r>
          </a:p>
          <a:p>
            <a:pPr lvl="3"/>
            <a:r>
              <a:rPr lang="en-US" dirty="0"/>
              <a:t>Bullet 4</a:t>
            </a:r>
          </a:p>
          <a:p>
            <a:pPr lvl="4"/>
            <a:r>
              <a:rPr lang="en-US" dirty="0"/>
              <a:t>Bullet 5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15F2D3-849D-DB40-F09C-166878868CE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Bullet 1</a:t>
            </a:r>
          </a:p>
          <a:p>
            <a:pPr lvl="1"/>
            <a:r>
              <a:rPr lang="en-US" dirty="0"/>
              <a:t>Bullet 2</a:t>
            </a:r>
          </a:p>
          <a:p>
            <a:pPr lvl="2"/>
            <a:r>
              <a:rPr lang="en-US" dirty="0"/>
              <a:t>Bullet 3</a:t>
            </a:r>
          </a:p>
          <a:p>
            <a:pPr lvl="3"/>
            <a:r>
              <a:rPr lang="en-US" dirty="0"/>
              <a:t>Bullet 4</a:t>
            </a:r>
          </a:p>
          <a:p>
            <a:pPr lvl="4"/>
            <a:r>
              <a:rPr lang="en-US" dirty="0"/>
              <a:t>Bullet 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19848F-24FC-3479-1499-1B59360764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5C7041-2BC7-C244-B0CB-0790B0D8244A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7170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50</Words>
  <Application>Microsoft Macintosh PowerPoint</Application>
  <PresentationFormat>Widescreen</PresentationFormat>
  <Paragraphs>29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Aptos</vt:lpstr>
      <vt:lpstr>Open Sans</vt:lpstr>
      <vt:lpstr>Arial</vt:lpstr>
      <vt:lpstr>Office Theme</vt:lpstr>
      <vt:lpstr>Headline</vt:lpstr>
      <vt:lpstr>Headline</vt:lpstr>
      <vt:lpstr>Headline</vt:lpstr>
      <vt:lpstr>Headline</vt:lpstr>
      <vt:lpstr>Headline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Cheryl Peaslee</dc:creator>
  <cp:lastModifiedBy>Ashley French</cp:lastModifiedBy>
  <cp:revision>5</cp:revision>
  <dcterms:created xsi:type="dcterms:W3CDTF">2024-03-19T16:05:18Z</dcterms:created>
  <dcterms:modified xsi:type="dcterms:W3CDTF">2024-07-27T02:11:17Z</dcterms:modified>
</cp:coreProperties>
</file>